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3320773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3219148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кратковременный дождь, гроза. Ветер северо-западный с переходом на юго-восточный 8-13, днем порывы 15-20 м/с. Температура воздуха ночью 20-22, днем 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кратковременный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14417</TotalTime>
  <Words>613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4097</cp:revision>
  <cp:lastPrinted>2021-07-01T03:56:27Z</cp:lastPrinted>
  <dcterms:created xsi:type="dcterms:W3CDTF">2018-03-27T06:03:00Z</dcterms:created>
  <dcterms:modified xsi:type="dcterms:W3CDTF">2026-05-31T06:44:42Z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